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6C2C377-1FB1-43B0-80FD-F4B1D1934DC6}" type="datetimeFigureOut">
              <a:rPr lang="it-IT" smtClean="0"/>
              <a:t>24/11/2010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A0E4846-6C43-4A87-B3D7-564CA708E0D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alporto.francesc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it-IT" sz="5400" dirty="0" smtClean="0"/>
              <a:t>Studio q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79912" y="5157192"/>
            <a:ext cx="5114778" cy="1101248"/>
          </a:xfrm>
        </p:spPr>
        <p:txBody>
          <a:bodyPr anchor="ctr"/>
          <a:lstStyle/>
          <a:p>
            <a:r>
              <a:rPr lang="it-IT" i="1" dirty="0" smtClean="0"/>
              <a:t>dott.ssa Dal Porto Francesca</a:t>
            </a:r>
            <a:endParaRPr lang="it-IT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Chi sono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it-IT" dirty="0" smtClean="0"/>
              <a:t>Laureata in Chimica presso l’università di Padova. 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Iscritta all’albo dei Chimici del Trentino – Alto Adige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Master in gestione dei sistemi di qualità per le piccole imprese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smtClean="0"/>
              <a:t>Esperienze lavorative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it-IT" sz="2000" dirty="0" smtClean="0"/>
              <a:t>Tecnico addetto al controllo qualità in un’azienda farmaceutica e in un’azienda alimentare. Ho lavorato nei laboratori, gestendo le analisi delle materie prime, dei semilavorati e dei prodotti finiti. 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Responsabile qualità per un’azienda alimentare. Ho gestito la produzione e la qualità dei prodotti interfacciandomi con i fornitori e i clienti. Ho gestito il sistema HACCP per l’azienda alimentare.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Consulente per la qualità: ho implementato il sistema di gestione della qualità in alcune aziende e ho gestito il sistema HACCP.</a:t>
            </a:r>
            <a:endParaRPr lang="it-IT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it-IT" dirty="0" smtClean="0"/>
              <a:t>Cosa offro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 anchor="ctr"/>
          <a:lstStyle/>
          <a:p>
            <a:pPr algn="just"/>
            <a:r>
              <a:rPr lang="it-IT" dirty="0" smtClean="0"/>
              <a:t>Analisi e ottimizzazione dei processi lavorativi.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Implementazione e gestione del sistema HACCP.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Consulenza per la certificazione del sistema di qualità ISO.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 smtClean="0"/>
              <a:t>contatti:</a:t>
            </a:r>
            <a:endParaRPr lang="it-IT" dirty="0"/>
          </a:p>
        </p:txBody>
      </p:sp>
      <p:sp>
        <p:nvSpPr>
          <p:cNvPr id="18" name="Segnaposto contenuto 17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 smtClean="0"/>
              <a:t>e</a:t>
            </a:r>
            <a:r>
              <a:rPr lang="it-IT" dirty="0" smtClean="0"/>
              <a:t>-mail: </a:t>
            </a:r>
            <a:r>
              <a:rPr lang="it-IT" dirty="0" smtClean="0">
                <a:hlinkClick r:id="rId2"/>
              </a:rPr>
              <a:t>dalporto.francesca@gmail.com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Tel: 340.7943364</a:t>
            </a:r>
          </a:p>
          <a:p>
            <a:endParaRPr lang="it-IT" dirty="0" smtClean="0"/>
          </a:p>
          <a:p>
            <a:r>
              <a:rPr lang="it-IT" dirty="0" smtClean="0"/>
              <a:t>www.studio-q.it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107</TotalTime>
  <Words>158</Words>
  <Application>Microsoft Office PowerPoint</Application>
  <PresentationFormat>Presentazione su schermo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Mito</vt:lpstr>
      <vt:lpstr>Studio q</vt:lpstr>
      <vt:lpstr> Chi sono </vt:lpstr>
      <vt:lpstr>Esperienze lavorative</vt:lpstr>
      <vt:lpstr>Cosa offro</vt:lpstr>
      <vt:lpstr>contatti: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Studio q</dc:title>
  <dc:creator>Utente</dc:creator>
  <cp:lastModifiedBy>Utente</cp:lastModifiedBy>
  <cp:revision>11</cp:revision>
  <dcterms:created xsi:type="dcterms:W3CDTF">2010-11-24T13:49:01Z</dcterms:created>
  <dcterms:modified xsi:type="dcterms:W3CDTF">2010-11-24T15:36:44Z</dcterms:modified>
</cp:coreProperties>
</file>